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8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56DD723-C5E3-45C6-8CD2-BAD5A0CE3AA5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241B48-144F-46F0-9457-5F0717A246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-kmv.ru/component/option,com_kb/task,article/article,147/" TargetMode="External"/><Relationship Id="rId3" Type="http://schemas.openxmlformats.org/officeDocument/2006/relationships/hyperlink" Target="http://www.na-kmv.ru/component/option,com_kb/task,article/article,131/" TargetMode="External"/><Relationship Id="rId7" Type="http://schemas.openxmlformats.org/officeDocument/2006/relationships/hyperlink" Target="http://www.na-kmv.ru/component/option,com_kb/task,article/article,179/" TargetMode="External"/><Relationship Id="rId2" Type="http://schemas.openxmlformats.org/officeDocument/2006/relationships/hyperlink" Target="http://www.na-kmv.ru/component/option,com_kb/task,article/article,180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-kmv.ru/component/option,com_kb/task,article/article,183/" TargetMode="External"/><Relationship Id="rId5" Type="http://schemas.openxmlformats.org/officeDocument/2006/relationships/hyperlink" Target="http://www.na-kmv.ru/component/option,com_kb/task,article/article,141/" TargetMode="External"/><Relationship Id="rId4" Type="http://schemas.openxmlformats.org/officeDocument/2006/relationships/hyperlink" Target="http://www.na-kmv.ru/component/option,com_kb/task,article/article,178/" TargetMode="External"/><Relationship Id="rId9" Type="http://schemas.openxmlformats.org/officeDocument/2006/relationships/hyperlink" Target="http://stavropolnews.ru/wp-content/gallery/zheleznovodsk/kaskadnaya_lestnic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068960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Город Железноводск</a:t>
            </a:r>
            <a:br>
              <a:rPr lang="ru-RU" sz="5300" dirty="0" smtClean="0"/>
            </a:br>
            <a:r>
              <a:rPr lang="ru-RU" sz="5300" dirty="0" smtClean="0"/>
              <a:t> и его  достопримечательности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892552"/>
            <a:ext cx="8001000" cy="965448"/>
          </a:xfrm>
        </p:spPr>
        <p:txBody>
          <a:bodyPr>
            <a:normAutofit/>
          </a:bodyPr>
          <a:lstStyle/>
          <a:p>
            <a:r>
              <a:rPr lang="ru-RU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78" y="260648"/>
            <a:ext cx="1748805" cy="21197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72759"/>
            <a:ext cx="2381250" cy="15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http://www.na-kmv.ru/component/option,com_kb/task,article/article,180/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http://www.na-kmv.ru/component/option,com_kb/task,article/article,131/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http://www.na-kmv.ru/component/option,com_kb/task,article/article,178/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http://www.na-kmv.ru/component/option,com_kb/task,article/article,141/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http://www.na-kmv.ru/component/option,com_kb/task,article/article,183/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http://www.na-kmv.ru/component/option,com_kb/task,article/article,179/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http://www.na-kmv.ru/component/option,com_kb/task,article/article,147/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stavropolnews.ru/wp-content/gallery/zheleznovodsk/kaskadnaya_lestnica.jpg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3224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Курортный парк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Е</a:t>
            </a:r>
            <a:r>
              <a:rPr lang="ru-RU" dirty="0" smtClean="0"/>
              <a:t>динственный на КМВ парк естественного происхождения. Это часть </a:t>
            </a:r>
            <a:r>
              <a:rPr lang="ru-RU" dirty="0" err="1" smtClean="0"/>
              <a:t>Бештаугорского</a:t>
            </a:r>
            <a:r>
              <a:rPr lang="ru-RU" dirty="0" smtClean="0"/>
              <a:t> лесопарка. На территории курортного парка не мало живописных маршрутов (терренкуры) вокруг горы Железной и под гору Развалку (Спящий лев).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8" y="1484784"/>
            <a:ext cx="832243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9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Смирновский источник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Находится он под горой Железная в самом конце центральной аллеи парка. Площадку перед Смирновским источником занимает цветомузыкальный фонтан. Тут установлена каменная горка со скульптурой орла — символа </a:t>
            </a:r>
            <a:r>
              <a:rPr lang="ru-RU" dirty="0" err="1" smtClean="0"/>
              <a:t>Кавминвод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46817"/>
            <a:ext cx="7704856" cy="2927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6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Славяновский</a:t>
            </a:r>
            <a:r>
              <a:rPr lang="ru-RU" dirty="0"/>
              <a:t> Источник №16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106688" cy="45259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Источник минеральной воды </a:t>
            </a:r>
            <a:r>
              <a:rPr lang="ru-RU" b="1" dirty="0" smtClean="0"/>
              <a:t>"Славяновская" </a:t>
            </a:r>
            <a:r>
              <a:rPr lang="ru-RU" dirty="0" smtClean="0"/>
              <a:t>расположен в середине курортного парка города Железноводска, на спуске к фонтану. </a:t>
            </a:r>
            <a:r>
              <a:rPr lang="ru-RU" dirty="0"/>
              <a:t>З</a:t>
            </a:r>
            <a:r>
              <a:rPr lang="ru-RU" dirty="0" smtClean="0"/>
              <a:t>десь можно попить настоящей минеральной воды, поднявшейся прямо из недр земли.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3960440" cy="5373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19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Лермонтовский</a:t>
            </a:r>
            <a:r>
              <a:rPr lang="ru-RU" dirty="0"/>
              <a:t> минеральный источник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77299"/>
            <a:ext cx="3250704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 err="1" smtClean="0"/>
              <a:t>Лермонтовский</a:t>
            </a:r>
            <a:r>
              <a:rPr lang="ru-RU" dirty="0" smtClean="0"/>
              <a:t> источник считается самым старым, его открытие в 1810 году положило начало основания города Железноводска.  В 1964 году Источнику № 1 присвоено название «</a:t>
            </a:r>
            <a:r>
              <a:rPr lang="ru-RU" dirty="0" err="1" smtClean="0"/>
              <a:t>Лермонтовский</a:t>
            </a:r>
            <a:r>
              <a:rPr lang="ru-RU" dirty="0" smtClean="0"/>
              <a:t> источник» в честь 150-летия поэта»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312368" cy="4946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92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Пушкинская галерея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.Здание было открыто в 1902 году.  Левая половина предназначалась для театра, был зал со сценой на 420 мест, в правой  половине устроили прогулочный зал, куда потом была проведена минеральная вода. </a:t>
            </a:r>
            <a:r>
              <a:rPr lang="ru-RU" dirty="0"/>
              <a:t>З</a:t>
            </a:r>
            <a:r>
              <a:rPr lang="ru-RU" dirty="0" smtClean="0"/>
              <a:t>десь проходят выставки картин, поэтические вечера, небольшие спектакли.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5112568" cy="3188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3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4048594" cy="268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Декоративное Озеро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И</a:t>
            </a:r>
            <a:r>
              <a:rPr lang="ru-RU" dirty="0" smtClean="0"/>
              <a:t>скусственное озеро созданное жителями в 1954 году, которые самостоятельно выкопали его лопатами, собираясь после рабочего дня.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140968"/>
            <a:ext cx="5298245" cy="351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7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Пещера первобытного (древнего)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674640" cy="466186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В 1969 году при раскопках найдено большое количество археологических находок: каменные орудия, заготовки для охотничьих копий и наскальные рисунки.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28800"/>
            <a:ext cx="540832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96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73856"/>
          </a:xfrm>
        </p:spPr>
        <p:txBody>
          <a:bodyPr>
            <a:normAutofit fontScale="90000"/>
          </a:bodyPr>
          <a:lstStyle/>
          <a:p>
            <a:r>
              <a:rPr lang="ru-RU" sz="4900" dirty="0"/>
              <a:t>Грот (пещера) Вечной мерзлоты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1540767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Является уникальным природным явлением</a:t>
            </a:r>
            <a:r>
              <a:rPr lang="ru-RU" dirty="0"/>
              <a:t>.</a:t>
            </a:r>
            <a:r>
              <a:rPr lang="ru-RU" dirty="0" smtClean="0"/>
              <a:t> Температура здесь 8-12 градусов тепла, поэтому в летнюю жару оттуда веет прохладой, а в зимние морозы ощутимо теплее, чем снаружи. Вечная мерзлота на склоне.</a:t>
            </a:r>
          </a:p>
          <a:p>
            <a:pPr algn="just"/>
            <a:endParaRPr lang="ru-RU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616624" cy="3740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2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30</TotalTime>
  <Words>317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Decatur</vt:lpstr>
      <vt:lpstr>Город Железноводск  и его  достопримечательности.</vt:lpstr>
      <vt:lpstr>Курортный парк</vt:lpstr>
      <vt:lpstr>Смирновский источник</vt:lpstr>
      <vt:lpstr>Славяновский Источник №16</vt:lpstr>
      <vt:lpstr>Лермонтовский минеральный источник</vt:lpstr>
      <vt:lpstr>Пушкинская галерея</vt:lpstr>
      <vt:lpstr>Декоративное Озеро</vt:lpstr>
      <vt:lpstr>Пещера первобытного (древнего) человека</vt:lpstr>
      <vt:lpstr>Грот (пещера) Вечной мерзлоты 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Железноводска.</dc:title>
  <dc:creator>Носовы</dc:creator>
  <cp:lastModifiedBy>Аdmin</cp:lastModifiedBy>
  <cp:revision>16</cp:revision>
  <dcterms:created xsi:type="dcterms:W3CDTF">2013-07-30T21:07:16Z</dcterms:created>
  <dcterms:modified xsi:type="dcterms:W3CDTF">2014-09-05T16:56:07Z</dcterms:modified>
</cp:coreProperties>
</file>